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77" r:id="rId2"/>
  </p:sldIdLst>
  <p:sldSz cx="12192000" cy="6858000"/>
  <p:notesSz cx="6858000" cy="9144000"/>
  <p:embeddedFontLst>
    <p:embeddedFont>
      <p:font typeface="Arial Unicode MS" panose="020B0604020202020204" pitchFamily="50" charset="-127"/>
      <p:regular r:id="rId5"/>
    </p:embeddedFont>
    <p:embeddedFont>
      <p:font typeface="Dosis Light" panose="020B0600000101010101" charset="0"/>
      <p:regular r:id="rId6"/>
    </p:embeddedFont>
    <p:embeddedFont>
      <p:font typeface="Dosis ExtraBold" panose="020B0600000101010101" charset="0"/>
      <p:bold r:id="rId7"/>
    </p:embeddedFont>
    <p:embeddedFont>
      <p:font typeface="나눔스퀘어라운드 ExtraBold" panose="020B0600000101010101" pitchFamily="50" charset="-12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F54"/>
    <a:srgbClr val="FE3E6D"/>
    <a:srgbClr val="F1E9FE"/>
    <a:srgbClr val="7769F4"/>
    <a:srgbClr val="EEDFFF"/>
    <a:srgbClr val="F7F4FE"/>
    <a:srgbClr val="3A3D53"/>
    <a:srgbClr val="5440E4"/>
    <a:srgbClr val="DC255E"/>
    <a:srgbClr val="3E4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6" autoAdjust="0"/>
    <p:restoredTop sz="81486" autoAdjust="0"/>
  </p:normalViewPr>
  <p:slideViewPr>
    <p:cSldViewPr snapToGrid="0">
      <p:cViewPr varScale="1">
        <p:scale>
          <a:sx n="71" d="100"/>
          <a:sy n="71" d="100"/>
        </p:scale>
        <p:origin x="126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</a:t>
            </a:r>
            <a:r>
              <a:rPr lang="ko-KR" altLang="en-US" smtClean="0"/>
              <a:t>이번 </a:t>
            </a:r>
            <a:r>
              <a:rPr lang="ko-KR" altLang="en-US" dirty="0"/>
              <a:t>발표를 </a:t>
            </a:r>
            <a:r>
              <a:rPr lang="ko-KR" altLang="en-US"/>
              <a:t>맡은 </a:t>
            </a:r>
            <a:r>
              <a:rPr lang="ko-KR" altLang="en-US" smtClean="0"/>
              <a:t>맹지연이라고 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발표를 시작하겠습니다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8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.svg"/><Relationship Id="rId4" Type="http://schemas.openxmlformats.org/officeDocument/2006/relationships/image" Target="../media/image4.svg"/><Relationship Id="rId9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5.sv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7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3.sv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://pptmon.com/" TargetMode="Externa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5.sv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F0656270-D83B-4B48-837E-F78EFD2E9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25" y="0"/>
            <a:ext cx="11638275" cy="6858000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BC25E57B-ADB4-42A6-BFF6-25417C95A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2D9E64D2-7275-48CC-A21D-A128DA2B1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9D6B889-94E0-4C16-8DC3-F8A77C20C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14" b="3148"/>
          <a:stretch/>
        </p:blipFill>
        <p:spPr>
          <a:xfrm>
            <a:off x="4767852" y="1043803"/>
            <a:ext cx="7424148" cy="47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FCDC9E8-CBCC-4212-A7E3-59CEA9309BA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4" y="0"/>
            <a:ext cx="12191996" cy="6858000"/>
          </a:xfrm>
          <a:prstGeom prst="rect">
            <a:avLst/>
          </a:prstGeom>
        </p:spPr>
      </p:pic>
      <p:sp>
        <p:nvSpPr>
          <p:cNvPr id="5" name="그림 개체 틀 11">
            <a:extLst>
              <a:ext uri="{FF2B5EF4-FFF2-40B4-BE49-F238E27FC236}">
                <a16:creationId xmlns:a16="http://schemas.microsoft.com/office/drawing/2014/main" id="{B974A9DE-6EF5-4A28-BB47-EA21677866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077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59DDC6FD-5562-409F-ABA4-837BF463CE4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4" y="0"/>
            <a:ext cx="12191996" cy="6858000"/>
          </a:xfrm>
          <a:prstGeom prst="rect">
            <a:avLst/>
          </a:prstGeom>
        </p:spPr>
      </p:pic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1A61BFCC-B303-429C-8BDF-BA428132E2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53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742F57C-7DD0-42BA-B15E-544918D0E68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4" y="0"/>
            <a:ext cx="12191996" cy="6858000"/>
          </a:xfrm>
          <a:prstGeom prst="rect">
            <a:avLst/>
          </a:prstGeom>
        </p:spPr>
      </p:pic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8E00B70B-4E8B-4A2C-BF0E-27EFBABB64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600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0D4287D2-6528-419F-BCC0-138809D64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22E32A98-50E9-4C8D-8886-4C2052FE06B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rgbClr val="F1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34C06E14-B87C-4C30-B871-5DD0F146AC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2646951" cy="104879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12DDBBA5-FC8F-4ECE-8626-B2C58374D5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9545049" y="5809208"/>
            <a:ext cx="2646951" cy="10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8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그래픽 85">
            <a:extLst>
              <a:ext uri="{FF2B5EF4-FFF2-40B4-BE49-F238E27FC236}">
                <a16:creationId xmlns:a16="http://schemas.microsoft.com/office/drawing/2014/main" id="{A3C0CAF8-C016-4526-8E9B-92C63E7962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5048" y="0"/>
            <a:ext cx="2646952" cy="1406264"/>
          </a:xfrm>
          <a:prstGeom prst="rect">
            <a:avLst/>
          </a:prstGeom>
        </p:spPr>
      </p:pic>
      <p:pic>
        <p:nvPicPr>
          <p:cNvPr id="91" name="그래픽 90">
            <a:extLst>
              <a:ext uri="{FF2B5EF4-FFF2-40B4-BE49-F238E27FC236}">
                <a16:creationId xmlns:a16="http://schemas.microsoft.com/office/drawing/2014/main" id="{0E3BA499-3C5B-41FB-B092-0E9EECE5778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0" y="5451735"/>
            <a:ext cx="2646952" cy="14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1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88011EE0-D727-45A7-9820-FAACB5BB2C0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" y="0"/>
            <a:ext cx="5105400" cy="655701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4A9B8D7-8780-4705-9D45-13508567B39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65264" y="5369089"/>
            <a:ext cx="2526736" cy="148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9BEEBF1-8816-4174-B14A-3CF2D46298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" y="0"/>
            <a:ext cx="8602130" cy="48387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6ABA6B-CBB3-4DB4-ADEE-8601EE42509A}"/>
              </a:ext>
            </a:extLst>
          </p:cNvPr>
          <p:cNvSpPr/>
          <p:nvPr userDrawn="1"/>
        </p:nvSpPr>
        <p:spPr>
          <a:xfrm>
            <a:off x="8602134" y="0"/>
            <a:ext cx="3589866" cy="6858000"/>
          </a:xfrm>
          <a:prstGeom prst="rect">
            <a:avLst/>
          </a:prstGeom>
          <a:solidFill>
            <a:srgbClr val="F7F4FE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E93AFF-BA0A-4730-884F-9EAD27EAF11D}"/>
              </a:ext>
            </a:extLst>
          </p:cNvPr>
          <p:cNvSpPr/>
          <p:nvPr userDrawn="1"/>
        </p:nvSpPr>
        <p:spPr>
          <a:xfrm>
            <a:off x="0" y="4838700"/>
            <a:ext cx="9685866" cy="2019300"/>
          </a:xfrm>
          <a:prstGeom prst="rect">
            <a:avLst/>
          </a:prstGeom>
          <a:solidFill>
            <a:srgbClr val="F7F4FE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508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그래픽 85">
            <a:extLst>
              <a:ext uri="{FF2B5EF4-FFF2-40B4-BE49-F238E27FC236}">
                <a16:creationId xmlns:a16="http://schemas.microsoft.com/office/drawing/2014/main" id="{A3C0CAF8-C016-4526-8E9B-92C63E7962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9545048" y="5451736"/>
            <a:ext cx="2646952" cy="140626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8B043F0-222D-4D69-8DE8-EEC0445EBA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646951" cy="10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96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925725D8-3C83-4026-AD71-DCC0D3C33F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3406"/>
          <a:stretch/>
        </p:blipFill>
        <p:spPr>
          <a:xfrm>
            <a:off x="0" y="1"/>
            <a:ext cx="8531046" cy="6858000"/>
          </a:xfrm>
          <a:prstGeom prst="rect">
            <a:avLst/>
          </a:prstGeom>
        </p:spPr>
      </p:pic>
      <p:pic>
        <p:nvPicPr>
          <p:cNvPr id="6" name="Graphic 3">
            <a:hlinkClick r:id="rId4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6EEB5AB3-7E10-4519-8824-6BAD092560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7400" y="787400"/>
            <a:ext cx="3721084" cy="5283200"/>
          </a:xfrm>
          <a:prstGeom prst="roundRect">
            <a:avLst>
              <a:gd name="adj" fmla="val 9841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77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89879F30-AC7E-4B66-9A1C-2F8B4D5EDF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" y="0"/>
            <a:ext cx="12191996" cy="6858000"/>
          </a:xfrm>
          <a:prstGeom prst="rect">
            <a:avLst/>
          </a:pr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35714961-2B79-48EB-A207-14C4D2DC64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45818" y="1193800"/>
            <a:ext cx="2755032" cy="4470400"/>
          </a:xfrm>
          <a:prstGeom prst="roundRect">
            <a:avLst>
              <a:gd name="adj" fmla="val 744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BC11294-0B4B-48A1-B32F-F00435BC7E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578" y="1193800"/>
            <a:ext cx="2755032" cy="4470400"/>
          </a:xfrm>
          <a:prstGeom prst="roundRect">
            <a:avLst>
              <a:gd name="adj" fmla="val 744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4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7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511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7D47F8D-60BD-476C-A767-468793EE27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12341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CFBB29BF-E478-41E1-AFA1-264F90F4D7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12341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EF82EF4-B0A6-40A2-AEB4-3138970C0C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9828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6167A63B-0E53-4542-AE7C-ACAD93AD3E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9828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C420E9E3-53E4-473A-825A-D5B9E4421AC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0" y="5451736"/>
            <a:ext cx="2646952" cy="140626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9F6A598-93E4-45B1-9382-898E7EA7FB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545049" y="0"/>
            <a:ext cx="2646951" cy="10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97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72" r:id="rId13"/>
    <p:sldLayoutId id="214748366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B4E0A-9548-4E2E-98BA-2AC8AC50D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2" y="19050"/>
            <a:ext cx="12172950" cy="683895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97828F2-2A29-4625-822A-EE2C75BB2BAC}"/>
              </a:ext>
            </a:extLst>
          </p:cNvPr>
          <p:cNvSpPr/>
          <p:nvPr userDrawn="1"/>
        </p:nvSpPr>
        <p:spPr>
          <a:xfrm>
            <a:off x="1034504" y="1417849"/>
            <a:ext cx="1678216" cy="146546"/>
          </a:xfrm>
          <a:prstGeom prst="roundRect">
            <a:avLst>
              <a:gd name="adj" fmla="val 50000"/>
            </a:avLst>
          </a:prstGeom>
          <a:solidFill>
            <a:srgbClr val="FE3E6D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434C19-329B-437B-B51F-FA3D1C3ACA15}"/>
              </a:ext>
            </a:extLst>
          </p:cNvPr>
          <p:cNvSpPr/>
          <p:nvPr userDrawn="1"/>
        </p:nvSpPr>
        <p:spPr>
          <a:xfrm>
            <a:off x="988784" y="1573214"/>
            <a:ext cx="73932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dirty="0">
                <a:solidFill>
                  <a:srgbClr val="050F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 음성합성을 활용한 </a:t>
            </a:r>
            <a:r>
              <a:rPr lang="en-US" altLang="ko-KR" sz="4800" dirty="0">
                <a:solidFill>
                  <a:srgbClr val="050F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PPT</a:t>
            </a:r>
            <a:r>
              <a:rPr lang="ko-KR" altLang="en-US" sz="4800" dirty="0">
                <a:solidFill>
                  <a:srgbClr val="050F5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동영상 제작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82729-0949-4E61-90A1-83B000AB2AA1}"/>
              </a:ext>
            </a:extLst>
          </p:cNvPr>
          <p:cNvSpPr txBox="1"/>
          <p:nvPr/>
        </p:nvSpPr>
        <p:spPr>
          <a:xfrm>
            <a:off x="9002883" y="5200010"/>
            <a:ext cx="275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201802050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권세영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201802089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맹지연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201802103 </a:t>
            </a:r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백예슬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1ㅍ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17351" y="1244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osis ExtraBold - Dosis Light">
      <a:majorFont>
        <a:latin typeface="Dosis ExtraBold"/>
        <a:ea typeface="Arial Unicode MS"/>
        <a:cs typeface=""/>
      </a:majorFont>
      <a:minorFont>
        <a:latin typeface="Dosi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3E6D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12292</TotalTime>
  <Words>24</Words>
  <Application>Microsoft Office PowerPoint</Application>
  <PresentationFormat>와이드스크린</PresentationFormat>
  <Paragraphs>7</Paragraphs>
  <Slides>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Arial</vt:lpstr>
      <vt:lpstr>Arial Unicode MS</vt:lpstr>
      <vt:lpstr>Dosis Light</vt:lpstr>
      <vt:lpstr>Dosis ExtraBold</vt:lpstr>
      <vt:lpstr>나눔스퀘어라운드 ExtraBold</vt:lpstr>
      <vt:lpstr>맑은 고딕</vt:lpstr>
      <vt:lpstr>PPTMON theme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Maeng JiYeon</cp:lastModifiedBy>
  <cp:revision>358</cp:revision>
  <dcterms:created xsi:type="dcterms:W3CDTF">2019-04-06T05:20:47Z</dcterms:created>
  <dcterms:modified xsi:type="dcterms:W3CDTF">2021-12-23T09:35:00Z</dcterms:modified>
</cp:coreProperties>
</file>